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17457-122F-174E-A321-92A5C9BECE98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D06FC-58FB-6149-A617-5866A75700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65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D06FC-58FB-6149-A617-5866A757002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38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2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283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7017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267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317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03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333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67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870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93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22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61ABB-8477-2446-98DE-4A2B22790C44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F0B67-CCB4-3D44-AD4A-6BEE63B651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47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21027" y="667265"/>
            <a:ext cx="704335" cy="284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96747" y="2042985"/>
            <a:ext cx="440724" cy="267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9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43200" y="1890584"/>
            <a:ext cx="6685005" cy="4250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499655"/>
            <a:ext cx="2335427" cy="358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97113" y="4423719"/>
            <a:ext cx="1136822" cy="321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18389" y="5659394"/>
            <a:ext cx="939114" cy="308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998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00648" y="2174789"/>
            <a:ext cx="9971903" cy="271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32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99656" y="2804983"/>
            <a:ext cx="1149178" cy="358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89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99503" y="3583459"/>
            <a:ext cx="9737124" cy="1050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602097" y="3583459"/>
            <a:ext cx="1037968" cy="38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8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39114" y="2162433"/>
            <a:ext cx="1359243" cy="333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2995" y="3314701"/>
            <a:ext cx="11901615" cy="36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206681" y="6128951"/>
            <a:ext cx="1867929" cy="308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62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28800" y="1915297"/>
            <a:ext cx="3410465" cy="321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50379" y="6141308"/>
            <a:ext cx="1272745" cy="2842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67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86648" y="2928551"/>
            <a:ext cx="790833" cy="234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535827" y="2928551"/>
            <a:ext cx="2397211" cy="259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09870" y="6153665"/>
            <a:ext cx="1013254" cy="284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42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738022" y="6153665"/>
            <a:ext cx="1285102" cy="271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2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5352" y="3336324"/>
            <a:ext cx="11887199" cy="16310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5352" y="5053914"/>
            <a:ext cx="766118" cy="284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145795" y="6141308"/>
            <a:ext cx="840259" cy="29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3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565924" y="6153666"/>
            <a:ext cx="469557" cy="259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</Words>
  <Application>Microsoft Macintosh PowerPoint</Application>
  <PresentationFormat>와이드스크린</PresentationFormat>
  <Paragraphs>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용환</dc:creator>
  <cp:lastModifiedBy>황 용환</cp:lastModifiedBy>
  <cp:revision>2</cp:revision>
  <dcterms:created xsi:type="dcterms:W3CDTF">2018-04-29T06:46:10Z</dcterms:created>
  <dcterms:modified xsi:type="dcterms:W3CDTF">2018-04-29T07:03:48Z</dcterms:modified>
</cp:coreProperties>
</file>